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CDC"/>
    <a:srgbClr val="294A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-4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2672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572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30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998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5221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8502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7542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4018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247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81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7166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7A154-4954-454B-BAAC-5410B1230CA4}" type="datetimeFigureOut">
              <a:rPr lang="ru-RU" smtClean="0"/>
              <a:t>16.01.2023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BBF22-682F-4B38-9A37-102189079A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3609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gif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6784258" y="5515898"/>
            <a:ext cx="4060723" cy="417722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3362633" y="3498050"/>
            <a:ext cx="2113935" cy="717755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2359743" y="2772696"/>
            <a:ext cx="4277032" cy="717755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20645" y="2829455"/>
            <a:ext cx="5388078" cy="1504336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solidFill>
                  <a:srgbClr val="294A43"/>
                </a:solidFill>
              </a:rPr>
              <a:t>Pygame</a:t>
            </a:r>
            <a:r>
              <a:rPr lang="en-US" b="1" dirty="0" smtClean="0">
                <a:solidFill>
                  <a:srgbClr val="294A43"/>
                </a:solidFill>
              </a:rPr>
              <a:t> project</a:t>
            </a:r>
            <a:br>
              <a:rPr lang="en-US" b="1" dirty="0" smtClean="0">
                <a:solidFill>
                  <a:srgbClr val="294A43"/>
                </a:solidFill>
              </a:rPr>
            </a:br>
            <a:r>
              <a:rPr lang="ru-RU" b="1" dirty="0" smtClean="0">
                <a:solidFill>
                  <a:srgbClr val="294A43"/>
                </a:solidFill>
              </a:rPr>
              <a:t>«</a:t>
            </a:r>
            <a:r>
              <a:rPr lang="en-US" b="1" dirty="0" smtClean="0">
                <a:solidFill>
                  <a:srgbClr val="294A43"/>
                </a:solidFill>
              </a:rPr>
              <a:t>Ways</a:t>
            </a:r>
            <a:r>
              <a:rPr lang="ru-RU" b="1" dirty="0" smtClean="0">
                <a:solidFill>
                  <a:srgbClr val="294A43"/>
                </a:solidFill>
              </a:rPr>
              <a:t>»</a:t>
            </a:r>
            <a:endParaRPr lang="ru-RU" b="1" dirty="0">
              <a:solidFill>
                <a:srgbClr val="294A43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108723" y="5098176"/>
            <a:ext cx="3382296" cy="417722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6105833" y="5098176"/>
            <a:ext cx="5388078" cy="88475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 smtClean="0">
                <a:solidFill>
                  <a:srgbClr val="294A43"/>
                </a:solidFill>
              </a:rPr>
              <a:t>Дмитрий Дьячков Барышников Максим</a:t>
            </a:r>
            <a:endParaRPr lang="ru-RU" b="1" dirty="0">
              <a:solidFill>
                <a:srgbClr val="294A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93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6725265" y="58997"/>
            <a:ext cx="4404851" cy="717755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612192" y="19664"/>
            <a:ext cx="4611329" cy="806248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294A43"/>
                </a:solidFill>
              </a:rPr>
              <a:t>Описание идеи</a:t>
            </a:r>
            <a:endParaRPr lang="ru-RU" b="1" dirty="0">
              <a:solidFill>
                <a:srgbClr val="294A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41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724514" y="2565916"/>
            <a:ext cx="3352801" cy="717755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0332" y="2526583"/>
            <a:ext cx="4611329" cy="806248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294A43"/>
                </a:solidFill>
              </a:rPr>
              <a:t>Технологии</a:t>
            </a:r>
            <a:endParaRPr lang="ru-RU" b="1" dirty="0">
              <a:solidFill>
                <a:srgbClr val="294A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37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/>
          <p:cNvSpPr/>
          <p:nvPr/>
        </p:nvSpPr>
        <p:spPr>
          <a:xfrm>
            <a:off x="5200649" y="3590924"/>
            <a:ext cx="4019551" cy="3122558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4650658" y="167671"/>
            <a:ext cx="3216992" cy="2860662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8763247" y="187337"/>
            <a:ext cx="3216992" cy="2860662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1029950" y="6495530"/>
            <a:ext cx="542925" cy="217952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10637027" y="5114214"/>
            <a:ext cx="1343212" cy="1371791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1059732" y="3087332"/>
            <a:ext cx="3352801" cy="717755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25550" y="3047999"/>
            <a:ext cx="4611329" cy="806248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294A43"/>
                </a:solidFill>
              </a:rPr>
              <a:t>Реализация </a:t>
            </a:r>
            <a:endParaRPr lang="ru-RU" b="1" dirty="0">
              <a:solidFill>
                <a:srgbClr val="294A43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7027" y="5114214"/>
            <a:ext cx="1343212" cy="1371791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10721308" y="6466955"/>
            <a:ext cx="1155600" cy="3019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solidFill>
                  <a:srgbClr val="294A43"/>
                </a:solidFill>
              </a:rPr>
              <a:t>GitHub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6039" y="290346"/>
            <a:ext cx="3124200" cy="265690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004" y="3677117"/>
            <a:ext cx="3864692" cy="2940809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524" y="269549"/>
            <a:ext cx="3117260" cy="265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02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876300" y="1844780"/>
            <a:ext cx="5705475" cy="3105150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7747819" y="2949680"/>
            <a:ext cx="3706761" cy="717755"/>
          </a:xfrm>
          <a:prstGeom prst="rect">
            <a:avLst/>
          </a:prstGeom>
          <a:solidFill>
            <a:srgbClr val="D2DCDC"/>
          </a:solidFill>
          <a:ln>
            <a:solidFill>
              <a:srgbClr val="D2DC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275869" y="2930016"/>
            <a:ext cx="4611329" cy="806248"/>
          </a:xfrm>
        </p:spPr>
        <p:txBody>
          <a:bodyPr>
            <a:normAutofit fontScale="90000"/>
          </a:bodyPr>
          <a:lstStyle/>
          <a:p>
            <a:r>
              <a:rPr lang="ru-RU" b="1" dirty="0" smtClean="0">
                <a:solidFill>
                  <a:srgbClr val="294A43"/>
                </a:solidFill>
              </a:rPr>
              <a:t>Перспективы</a:t>
            </a:r>
            <a:endParaRPr lang="ru-RU" b="1" dirty="0">
              <a:solidFill>
                <a:srgbClr val="294A43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502" y="1930504"/>
            <a:ext cx="5546992" cy="292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00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12</Words>
  <Application>Microsoft Office PowerPoint</Application>
  <PresentationFormat>Широкоэкранный</PresentationFormat>
  <Paragraphs>7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Pygame project «Ways»</vt:lpstr>
      <vt:lpstr>Описание идеи</vt:lpstr>
      <vt:lpstr>Технологии</vt:lpstr>
      <vt:lpstr>Реализация </vt:lpstr>
      <vt:lpstr>Перспективы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Pygame project Ways</dc:title>
  <dc:creator>Учетная запись Майкрософт</dc:creator>
  <cp:lastModifiedBy>Учетная запись Майкрософт</cp:lastModifiedBy>
  <cp:revision>8</cp:revision>
  <dcterms:created xsi:type="dcterms:W3CDTF">2023-01-15T23:07:16Z</dcterms:created>
  <dcterms:modified xsi:type="dcterms:W3CDTF">2023-01-16T01:02:32Z</dcterms:modified>
</cp:coreProperties>
</file>

<file path=docProps/thumbnail.jpeg>
</file>